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05/05/2017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Sound%20volume%20down%20button" TargetMode="External"/><Relationship Id="rId26" Type="http://schemas.openxmlformats.org/officeDocument/2006/relationships/hyperlink" Target="mailto:Hole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Infrared%20transmissor" TargetMode="External"/><Relationship Id="rId34" Type="http://schemas.openxmlformats.org/officeDocument/2006/relationships/image" Target="../media/image9.png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up%20button" TargetMode="External"/><Relationship Id="rId25" Type="http://schemas.openxmlformats.org/officeDocument/2006/relationships/hyperlink" Target="mailto:Left%20side" TargetMode="External"/><Relationship Id="rId33" Type="http://schemas.openxmlformats.org/officeDocument/2006/relationships/hyperlink" Target="mailto:Display" TargetMode="External"/><Relationship Id="rId2" Type="http://schemas.openxmlformats.org/officeDocument/2006/relationships/hyperlink" Target="mailto:Front" TargetMode="External"/><Relationship Id="rId16" Type="http://schemas.openxmlformats.org/officeDocument/2006/relationships/image" Target="../media/image6.png"/><Relationship Id="rId20" Type="http://schemas.openxmlformats.org/officeDocument/2006/relationships/hyperlink" Target="mailto:Bottom%20side" TargetMode="Externa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Right%20side" TargetMode="External"/><Relationship Id="rId32" Type="http://schemas.openxmlformats.org/officeDocument/2006/relationships/image" Target="../media/image8.png"/><Relationship Id="rId37" Type="http://schemas.openxmlformats.org/officeDocument/2006/relationships/hyperlink" Target="mailto:Sliding%20Foot/Support" TargetMode="External"/><Relationship Id="rId5" Type="http://schemas.openxmlformats.org/officeDocument/2006/relationships/image" Target="../media/image1.png"/><Relationship Id="rId15" Type="http://schemas.openxmlformats.org/officeDocument/2006/relationships/hyperlink" Target="mailto:Flash" TargetMode="External"/><Relationship Id="rId23" Type="http://schemas.openxmlformats.org/officeDocument/2006/relationships/hyperlink" Target="mailto:P2%20Microphone%20port" TargetMode="External"/><Relationship Id="rId28" Type="http://schemas.openxmlformats.org/officeDocument/2006/relationships/hyperlink" Target="mailto:USB-micro%20port" TargetMode="External"/><Relationship Id="rId36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hyperlink" Target="mailto:Top%20side" TargetMode="External"/><Relationship Id="rId31" Type="http://schemas.openxmlformats.org/officeDocument/2006/relationships/hyperlink" Target="mailto:Power%20button" TargetMode="External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audio%20port" TargetMode="External"/><Relationship Id="rId27" Type="http://schemas.openxmlformats.org/officeDocument/2006/relationships/hyperlink" Target="mailto:Connectors" TargetMode="External"/><Relationship Id="rId30" Type="http://schemas.microsoft.com/office/2007/relationships/hdphoto" Target="../media/hdphoto2.wdp"/><Relationship Id="rId35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microsoft.com/office/2007/relationships/hdphoto" Target="../media/hdphoto4.wdp"/><Relationship Id="rId18" Type="http://schemas.openxmlformats.org/officeDocument/2006/relationships/image" Target="../media/image13.png"/><Relationship Id="rId26" Type="http://schemas.openxmlformats.org/officeDocument/2006/relationships/hyperlink" Target="mailto:Display" TargetMode="External"/><Relationship Id="rId3" Type="http://schemas.openxmlformats.org/officeDocument/2006/relationships/hyperlink" Target="mailto:Top%20side" TargetMode="External"/><Relationship Id="rId21" Type="http://schemas.openxmlformats.org/officeDocument/2006/relationships/hyperlink" Target="mailto:Left%20side" TargetMode="External"/><Relationship Id="rId7" Type="http://schemas.openxmlformats.org/officeDocument/2006/relationships/hyperlink" Target="mailto:Hole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2.png"/><Relationship Id="rId25" Type="http://schemas.openxmlformats.org/officeDocument/2006/relationships/image" Target="../media/image17.png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Sound%20speakers" TargetMode="External"/><Relationship Id="rId20" Type="http://schemas.microsoft.com/office/2007/relationships/hdphoto" Target="../media/hdphoto5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SIM%20card%20slot" TargetMode="External"/><Relationship Id="rId24" Type="http://schemas.openxmlformats.org/officeDocument/2006/relationships/image" Target="../media/image16.png"/><Relationship Id="rId5" Type="http://schemas.openxmlformats.org/officeDocument/2006/relationships/hyperlink" Target="mailto:Power%20button" TargetMode="External"/><Relationship Id="rId15" Type="http://schemas.openxmlformats.org/officeDocument/2006/relationships/hyperlink" Target="mailto:Front" TargetMode="External"/><Relationship Id="rId23" Type="http://schemas.microsoft.com/office/2007/relationships/hdphoto" Target="../media/hdphoto6.wdp"/><Relationship Id="rId28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hyperlink" Target="mailto:Back" TargetMode="External"/><Relationship Id="rId22" Type="http://schemas.openxmlformats.org/officeDocument/2006/relationships/image" Target="../media/image15.png"/><Relationship Id="rId27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>
            <a:hlinkClick r:id="rId15"/>
          </p:cNvPr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>
            <a:hlinkClick r:id="rId15"/>
          </p:cNvPr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7"/>
          </p:cNvPr>
          <p:cNvSpPr/>
          <p:nvPr/>
        </p:nvSpPr>
        <p:spPr>
          <a:xfrm>
            <a:off x="3254351" y="1937303"/>
            <a:ext cx="1482794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8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9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20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1"/>
          </p:cNvPr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2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3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4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5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6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7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7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8"/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1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1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3"/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6"/>
          <a:srcRect l="10631" t="15693" r="9170" b="38777"/>
          <a:stretch/>
        </p:blipFill>
        <p:spPr>
          <a:xfrm>
            <a:off x="1169599" y="101148"/>
            <a:ext cx="959968" cy="198827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  <p:sp>
        <p:nvSpPr>
          <p:cNvPr id="8" name="Retângulo 7">
            <a:hlinkClick r:id="rId37"/>
          </p:cNvPr>
          <p:cNvSpPr/>
          <p:nvPr/>
        </p:nvSpPr>
        <p:spPr>
          <a:xfrm rot="5400000">
            <a:off x="4850589" y="4150909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>
            <a:hlinkClick r:id="rId14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1435305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5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4184225"/>
            <a:ext cx="682084" cy="329674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5227341"/>
            <a:ext cx="682084" cy="329674"/>
          </a:xfrm>
          <a:prstGeom prst="rect">
            <a:avLst/>
          </a:prstGeom>
        </p:spPr>
      </p:pic>
      <p:sp>
        <p:nvSpPr>
          <p:cNvPr id="122" name="Elipse 121"/>
          <p:cNvSpPr/>
          <p:nvPr/>
        </p:nvSpPr>
        <p:spPr>
          <a:xfrm>
            <a:off x="7493227" y="601997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Retângulo 122">
            <a:hlinkClick r:id="rId21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24"/>
          <a:srcRect t="10222"/>
          <a:stretch/>
        </p:blipFill>
        <p:spPr>
          <a:xfrm rot="16200000">
            <a:off x="6712966" y="4622863"/>
            <a:ext cx="646083" cy="453824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711923" y="5732045"/>
            <a:ext cx="656720" cy="335062"/>
          </a:xfrm>
          <a:prstGeom prst="rect">
            <a:avLst/>
          </a:prstGeom>
        </p:spPr>
      </p:pic>
      <p:sp>
        <p:nvSpPr>
          <p:cNvPr id="52" name="Retângulo 51">
            <a:hlinkClick r:id="rId26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6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Processador: Intel Core M</a:t>
            </a:r>
          </a:p>
          <a:p>
            <a:r>
              <a:rPr lang="pt-BR" dirty="0"/>
              <a:t>RAM: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SD: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Telas: Ultra HD 3D </a:t>
            </a:r>
            <a:r>
              <a:rPr lang="pt-BR" dirty="0" err="1"/>
              <a:t>Multi-Touch</a:t>
            </a:r>
            <a:r>
              <a:rPr lang="pt-BR" dirty="0"/>
              <a:t> AMOLED</a:t>
            </a:r>
          </a:p>
          <a:p>
            <a:r>
              <a:rPr lang="pt-BR" dirty="0"/>
              <a:t>Som: </a:t>
            </a:r>
            <a:r>
              <a:rPr lang="pt-BR" dirty="0" err="1"/>
              <a:t>Satte</a:t>
            </a:r>
            <a:endParaRPr lang="pt-BR" dirty="0"/>
          </a:p>
          <a:p>
            <a:r>
              <a:rPr lang="pt-BR" dirty="0"/>
              <a:t>Placas: Wi-Fi 802.11ac 2nd </a:t>
            </a:r>
            <a:r>
              <a:rPr lang="pt-BR" dirty="0" err="1"/>
              <a:t>gen</a:t>
            </a:r>
            <a:r>
              <a:rPr lang="pt-BR" dirty="0"/>
              <a:t>, Bluetooth, NFC, 4G, Rádio RDS, TV </a:t>
            </a:r>
          </a:p>
          <a:p>
            <a:r>
              <a:rPr lang="pt-BR" dirty="0"/>
              <a:t>Sensores: GPS, Acelerômetro, Giroscópio, Proximidade, Bússola, Barômetro, Luz ambiente</a:t>
            </a:r>
          </a:p>
          <a:p>
            <a:r>
              <a:rPr lang="pt-BR" dirty="0"/>
              <a:t>Entradas: HDMI/USB/Microfone/Fones</a:t>
            </a:r>
          </a:p>
          <a:p>
            <a:r>
              <a:rPr lang="pt-BR" dirty="0"/>
              <a:t>Bateria: </a:t>
            </a:r>
          </a:p>
          <a:p>
            <a:r>
              <a:rPr lang="pt-BR" dirty="0"/>
              <a:t>Camera: </a:t>
            </a:r>
            <a:r>
              <a:rPr lang="pt-BR" dirty="0" err="1"/>
              <a:t>Full</a:t>
            </a:r>
            <a:r>
              <a:rPr lang="pt-BR" dirty="0"/>
              <a:t> HD</a:t>
            </a:r>
          </a:p>
          <a:p>
            <a:r>
              <a:rPr lang="pt-BR" dirty="0"/>
              <a:t>Tecnologia </a:t>
            </a:r>
            <a:r>
              <a:rPr lang="pt-BR" dirty="0" err="1"/>
              <a:t>WiGif</a:t>
            </a:r>
            <a:r>
              <a:rPr lang="pt-BR" dirty="0"/>
              <a:t> da Intel</a:t>
            </a:r>
          </a:p>
          <a:p>
            <a:r>
              <a:rPr lang="pt-BR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191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39</cp:revision>
  <dcterms:created xsi:type="dcterms:W3CDTF">2015-09-07T18:24:29Z</dcterms:created>
  <dcterms:modified xsi:type="dcterms:W3CDTF">2017-05-05T14:13:41Z</dcterms:modified>
</cp:coreProperties>
</file>